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n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Den andre sønnen gikk tapt og ble funnet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Quiz</a:t>
            </a:r>
            <a:r xmlns:a="http://schemas.openxmlformats.org/drawingml/2006/main">
              <a:rPr altLang="en-US" lang="n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Hvordan behandlet faren den andre sønnen da han kom tilbake?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Han sparket ut den andre sønnen.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Han slo den andre sønnen.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Han så ikke den andre sønnen.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Han ønsket den andre sønnen med glede velkommen.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Han ønsket den andre sønnen med glede velkommen.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81Guds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En skyldner som skyldte ti tusen talenter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o" sz="3600"/>
              <a:t>"Skulle du ikke ha miskunnet deg med din medtjener akkurat som jeg forbarmet deg?"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18:</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en mann som skyldte kongen ti tusen talenter. Kongen forbarmet seg over mannen, slettet gjelden.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da den mannen gikk ut, fant han en av sine medtjenere som skyldte ham hundre denarer. Han tok tak i ham og var sint på ham. "Betal tilbake det du skylder meg!"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Og han kastet sin medtjener i fengselet. Kongen hørte denne nyheten fra sin andre tjener.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ble kongen sint og kalte tjeneren tilbake. «Jeg kansellerte all gjelden din fordi du tryglet meg om det. Burde du ikke vært barmhjertig med dine medtjenere akkurat som jeg hadde med deg?»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«Som vår Far i himmelen har tilgitt dere, skal dere tilgi hverandre».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En tjener ble frigjort for en veldig stor gjeld på ti tusen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han tilga ikke sin medtjener som skyldte ham hundre denarer.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Dette er en utakknemlig holdning.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ble også tilgitt og frelst av nåde gjennom Jesus.</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Hvis vi ikke glemmer den nåden, må vi tilgi dem som har gjort galt mot oss.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tilgir og elsker oss til enden.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 mye penger fikk han avskrevet av kongen??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hundre denarer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to hundre denarer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hundre talenter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ti tusen talenter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ti tusen talenter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o" sz="4000"/>
              <a:t>For denne sønnen min var død og lever igjen; han var fortapt og er funnet.' Så de begynte å feire.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o" sz="3600"/>
              <a:t>"Skulle du ikke ha miskunnet deg med din medtjener akkurat som jeg forbarmet deg?"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18:</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Hosianna til Davids sønn!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Folkemengden som gikk foran ham og de som fulgte etter, ropte: Hosianna til Davids sønn! "Velsignet er han som kommer i Herrens navn!" "Hosianna i det høyeste!"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no" altLang="ko-KR" sz="2600">
                <a:solidFill>
                  <a:schemeClr val="tx1">
                    <a:lumMod val="65000"/>
                    <a:lumOff val="35000"/>
                  </a:schemeClr>
                </a:solidFill>
              </a:rPr>
              <a:t>Da Jesus nærmet seg Jerusalem, sendte han to disipler og sa: «Gå til landsbyen, og du vil finne et esel med folen hennes ved henne. Løs dem og bring dem til meg.»</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To disipler gikk inn i landsbyen og gjorde som Jesus hadde befalt dem.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 fant eselet. "Herren trenger dem." Så sendte eieren dem med en gang.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satt på et eselbarn og gikk inn i Jerusalem. Folket som gikk foran ham og ropte: Hosianna til Davids sønn!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Det faktum at Jesus red på et esel og at han ble ønsket velkommen av folkemengdene, ble gjort i henhold til Bibelens nedskrevne profeti. Men ingen visste om det.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red på et eselføll, og folkemengdene ropte: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'Hosanna til Davids sønn!'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 ble alle profetert i Bibelen.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Jesus levde av lydighet,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slik det står skrevet i Bibelen.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som følger Jesus må også adlyde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Guds ord grundig.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vår konge verdig til pris og ære.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o">
                <a:solidFill>
                  <a:schemeClr val="tx1">
                    <a:lumMod val="50000"/>
                    <a:lumOff val="50000"/>
                  </a:schemeClr>
                </a:solidFill>
              </a:rPr>
              <a:t>Nr. 73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no" sz="4400"/>
              <a:t>Jesus reiser Lasarus opp fra de døde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red Jesus inn i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et føll av et esel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en babyhest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en elefantunge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en baby kamel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et føll av et esel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no" sz="3600"/>
              <a:t>Folkemengden som gikk foran ham og de som fulgte etter, ropte: Hosianna til Davids sønn! "Velsignet er han som kommer i Herrens navn!" "Hosianna i det høyeste!"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Huset mitt er et bedehus.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"Det står skrevet," sa han til dem, "Mitt hus skal kalles et bedehus, men dere gjør det til en røverhule."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gikk inn i Jerusalem-templet. Det var mange kjøpmenn og pengevekslere inne i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veltet bordene til pengevekslerne og benkene til de som selger duer. Han kjørte alle som kjøpte og solgte dit.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sint: «Det står skrevet: Mitt hus skal kalles et bedehus, men dere gjør det til en røverhule.»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drev kjøpmennene ut av templet og helbredet de syke i templet.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Templet, kirken, er stedet for å tilbe og be til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Jesus var sint på mengden som gjorde det til et forretningssted.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Hva kommer du til kirken for?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I kirken skal du møte Gud med tilbedelse og bønn.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kirkens eier. Jesus er den som mottar vår tilbedelse og bønner fra kirken.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o" sz="3600"/>
              <a:t>Jesus sa til henne: Jeg er oppstandelsen og livet. Den som tror på meg, skal leve, selv om han dør.</a:t>
            </a:r>
            <a:endParaRPr xmlns:a="http://schemas.openxmlformats.org/drawingml/2006/main" altLang="ko-KR" lang="en-US" sz="3600"/>
          </a:p>
          <a:p>
            <a:pPr xmlns:a="http://schemas.openxmlformats.org/drawingml/2006/main" lvl="0">
              <a:defRPr/>
            </a:pPr>
            <a:r xmlns:a="http://schemas.openxmlformats.org/drawingml/2006/main">
              <a:rPr altLang="ko-KR" lang="no" sz="3600"/>
              <a:t>og den som lever og tror på meg, skal aldri i evighet dø. Tror du på dette?"</a:t>
            </a:r>
            <a:endParaRPr xmlns:a="http://schemas.openxmlformats.org/drawingml/2006/main" altLang="ko-KR" lang="en-US" sz="3600"/>
          </a:p>
          <a:p>
            <a:pPr xmlns:a="http://schemas.openxmlformats.org/drawingml/2006/main" lvl="0">
              <a:defRPr/>
            </a:pPr>
            <a:r xmlns:a="http://schemas.openxmlformats.org/drawingml/2006/main">
              <a:rPr altLang="ko-KR" lang="n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Hvem drev Jesus ut av templet?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jøder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hedning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Prest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Kjøpmenn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Kjøpmenn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"Det står skrevet," sa han til dem, "Mitt hus skal kalles et bedehus, men dere gjør det til en røverhule."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vasket sine disiplers føtter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Nå som jeg, deres Herre og Lærer, har vasket deres føtter, skal dere også vaske hverandres føtter.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hadde den siste kveldsmaten med sine disipler. Jesus visste at dette var hans siste måltid med disiplene.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førte plutselig vann til bassenget, og han begynte å vaske føttene til disiplene én etter én.</a:t>
            </a:r>
            <a:r xmlns:a="http://schemas.openxmlformats.org/drawingml/2006/main">
              <a:rPr lang="n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det var Peters tur, sa Peter: "Hvorfor vasker Herren våre føtter? Jeg vil ikke vaske!"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svarte. "Hvis jeg ikke vasker føttene dine, har du og jeg ingenting med det å gjøre. Du forstår kanskje ikke godt nå, men en dag vil du forstå."</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"Jeg vasket føttene deres for å være et eksempel. Fra nå av, vask hverandres føtter og bli menneskene som tjener hverandre."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I verden tjener lave menn høye menn, men tvert imot vasket Jesus sine disiplers føtter og ga opp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sitt liv for oss.</a:t>
            </a:r>
            <a:r xmlns:a="http://schemas.openxmlformats.org/drawingml/2006/main">
              <a:rPr altLang="en-US" lang="no" sz="3600">
                <a:solidFill>
                  <a:schemeClr val="tx1">
                    <a:lumMod val="65000"/>
                    <a:lumOff val="35000"/>
                  </a:schemeClr>
                </a:solidFill>
              </a:rPr>
              <a:t> </a:t>
            </a:r>
            <a:r xmlns:a="http://schemas.openxmlformats.org/drawingml/2006/main">
              <a:rPr altLang="ko-KR" lang="no" sz="3600">
                <a:solidFill>
                  <a:schemeClr val="tx1">
                    <a:lumMod val="65000"/>
                    <a:lumOff val="35000"/>
                  </a:schemeClr>
                </a:solidFill>
              </a:rPr>
              <a:t>Hvis vi er Jesu disipler, bør vi være glade for å tjene hverandre på det lavere sted, i stedet for å ønske å bli behandlet på det høyere sted.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En dag kom nyheter til Jesus. «Lasarus er syk. Vær så snill, kom raskt og kurer ham."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det høyeste mennesket, men han har kommet til det laveste stedet og har vært villig til å tjene oss alle.</a:t>
            </a:r>
            <a:r xmlns:a="http://schemas.openxmlformats.org/drawingml/2006/main">
              <a:rPr altLang="en-US" lang="n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Hvem lot ikke Jesus vaske føttene sine?</a:t>
            </a:r>
            <a:r xmlns:a="http://schemas.openxmlformats.org/drawingml/2006/main">
              <a:rPr altLang="en-US" lang="n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Nå som jeg, deres Herre og Lærer, har vasket deres føtter, skal dere også vaske hverandres føtter.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ber på bakken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Da han gikk litt lenger, falt han med ansiktet til jorden og ba: "Min Far, om det er mulig, må denne begeret bli tatt fra meg. Men ikke som jeg vil, men som du vil."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Matthew</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Etter middagen dro Jesus sammen med disiplene sine til et sted som heter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sa til disiplene: «Min sjel er overveldet av sorg til døden. Bli her og hold vakt med meg.»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""Min Far, hvis det er mulig, la denne begeret bli tatt fra meg. Men ikke som jeg vil, men som du vil." Jesus ba oppriktig. Men disiplene falt i en dyp søvn.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og vekket disiplene sine: «Kunne dere ikke holde vakt med meg i en time? Se. Her kommer svikeren min for å arrestere meg.»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Til slutt fulgte Jesus menneskene som kom for å fange ham. Det var å dø for å betale for våre synder på korset slik Gud ønsket.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før Jesus kom, døde 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Det var smertefullt for Jesus å dø for å betale for våre synder på korset, men han var fullstendig lydig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fordi det var Guds vilje.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Vi må først håpe at Guds vilje blir oppfylt i stedet for min i våre liv.</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r xmlns:a="http://schemas.openxmlformats.org/drawingml/2006/main">
              <a:rPr lang="no" altLang="en-US" sz="3600">
                <a:solidFill>
                  <a:srgbClr val="0070c0"/>
                </a:solidFill>
              </a:rPr>
              <a:t> </a:t>
            </a:r>
            <a:r xmlns:a="http://schemas.openxmlformats.org/drawingml/2006/main">
              <a:rPr lang="no"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syndfri i dette landet fordi han fullt ut følger Guds vilje.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Hvor ba Jesus før han ble arrestert?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I Jerusalems tempel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Øvre rom til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Galileasjøen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② </a:t>
            </a:r>
            <a:r xmlns:a="http://schemas.openxmlformats.org/drawingml/2006/main">
              <a:rPr lang="no"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Da han gikk litt lenger, falt han med ansiktet til jorden og ba: "Min Far, om det er mulig, må denne begeret bli tatt fra meg. Men ikke som jeg vil, men som du vil."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Matthew</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døde på korset.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Jesus ropte med høy røst: "Far, i dine hender overgir jeg min ånd." Da han hadde sagt dette, trakk han sitt siste pust.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23:</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tatt til fange av romerske soldater, bar en tornekrone i hodet, ble hånet, bar korset og ble ført ut for å bli henrettet til bakken.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Så ble Jesus korsfestet på korset sammen med to forbrytere. Folket sto og så på, og herskerne hånet ham til og med.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"Far, tilgi dem, for de vet ikke hva de gjør." Jesus ba for dem som drepte ham.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sa: "Det er fullbrakt!" Og han bøyde hodet og gav opp sin ånd.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Lasarus' søster sa til Jesus som kom sent: "Jesus, hvis du hadde vært her, ville min bror ikke ha dødd."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I det øyeblikket ble forhenget i templet revet i to fra topp til bunn. Jorden ristet og steinene delte seg. Da soldater som korsfestet Jesus så dette, ble de livredde og utbrøt: "Sannelig, han var Guds Sønn!"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Den syndfrie Jesus led og døde på vegne av oss, og betalte for våre synder.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Derfor trenger vi ikke betale for oss selv.</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Vi ble frelst takket være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Vi må ikke glemme dette et øyeblikk.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Frelseren som frelste oss ved å dø for våre synder på korset.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Hvem ble Jesus korsfestet med?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Disipler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Kvinner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Prester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Kriminelle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Kriminelle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Jesus ropte med høy røst: "Far, i dine hender overgir jeg min ånd." Da han hadde sagt dette, trakk han sitt siste pust.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23:</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Den tomme graven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Ved dette snudde hun seg og så Jesus stå der, men hun skjønte ikke at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Maria Magdalena gikk til graven for å se den døde Jesus. Men steindøren til graven var åpen.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ikke noe Jesu legeme i graven. Maria trodde noen hadde stjålet Jesu døde kropp.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Engelen dukket opp og spurte. "Hvorfor gråter du?" Maria svarte: "Noen har stjålet Jesu kropp."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Jesus sa: "Ta bort steinporten til graven." Jesus beordret: "Kom ut,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Og da hun snudde seg, var det Jesus som kom tilbake i live. Men Maria kjente ikke igjen Jesus. Hun trodde ikke Jesus ville komme tilbake til livet.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«Maria...» Først da Jesus ropte, kjente Maria ham igjen. «Herre, du har virkelig kommet tilbake til livet.» Jesus ble oppreist tre dager etter sin død.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no" altLang="ko-KR" sz="3300">
                <a:solidFill>
                  <a:schemeClr val="tx1">
                    <a:lumMod val="65000"/>
                    <a:lumOff val="35000"/>
                  </a:schemeClr>
                </a:solidFill>
              </a:rPr>
              <a:t>Ingen i verden er død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og levende igjen.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Men den eneste, Jesus, som ble oppreist fra døden, er fortsatt i live.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Bibelen sier at de som tror på Jesus også kommer tilbake til livet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som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Så vi må ikke miste håpet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o" altLang="ko-KR" sz="3300">
                <a:solidFill>
                  <a:schemeClr val="tx1">
                    <a:lumMod val="65000"/>
                    <a:lumOff val="35000"/>
                  </a:schemeClr>
                </a:solidFill>
              </a:rPr>
              <a:t>for evig liv.</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Seierens Herre som overvant døden og kom tilbake til livet.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tenkte Maria da hun så at det ikke var noen Jesus i graven?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Jesus har stått opp!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Dette er ikke Jesu grav!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Noen stjal Jesu døde kropp!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Disipler kjøpte Jesu døde kropp!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Noen stjal Jesu døde kropp!</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Ved dette snudde hun seg og så Jesus stå der, men hun skjønte ikke at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som steg opp til himmelen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Etter at han hadde sagt dette, ble han tatt opp foran deres øyne, og en sky skjulte ham for deres syn.</a:t>
            </a:r>
            <a:r xmlns:a="http://schemas.openxmlformats.org/drawingml/2006/main">
              <a:rPr lang="n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Disiplene, som ikke visste at Jesus hadde stått opp, ble grepet av frykt og skuffelse.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Den oppstandne Jesus kom og stilte seg blant dem, viste dem sine hender og side og sa: "Slutt å tvile og tro."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Så overraskende, tre dager etter hans død, gikk Lasarus ut. Folk var glade for å se dette og priste Gud.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Så sa Jesus at han ville gå tilbake til sin Far, Gud, og lovet at han ville sende Den Hellige Ånd.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Og Jesus beordret disiplene sine til å være vitner for ham inntil verdens ende, for å forkynne evangeliet og forkynne ordet.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Etter å ha fullført alle oppdragene i dette landet, dro Jesus opp til himmelen foran disiplene sine. Og han lovet oss at han en dag ville komme tilbake til dette landet.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Jesus beordret sine disipler å forkynne evangeliet til jordens ender før han steg opp til himmelen.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Kirken er en gruppe av Jesu disipler.</a:t>
            </a:r>
            <a:r xmlns:a="http://schemas.openxmlformats.org/drawingml/2006/main">
              <a:rPr lang="no" altLang="en-US" sz="3600">
                <a:solidFill>
                  <a:schemeClr val="tx1">
                    <a:lumMod val="65000"/>
                    <a:lumOff val="35000"/>
                  </a:schemeClr>
                </a:solidFill>
              </a:rPr>
              <a:t> </a:t>
            </a:r>
            <a:r xmlns:a="http://schemas.openxmlformats.org/drawingml/2006/main">
              <a:rPr lang="no" altLang="ko-KR" sz="3600">
                <a:solidFill>
                  <a:schemeClr val="tx1">
                    <a:lumMod val="65000"/>
                    <a:lumOff val="35000"/>
                  </a:schemeClr>
                </a:solidFill>
              </a:rPr>
              <a:t>Som Jesu disipler må vi forkynne evangeliet overalt. Og vi må være vitner til Jesus.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fortsatt i live, sitter på høyre side av Gud, og han vil komme tilbake til jorden som lovet.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viste den oppstandne Jesus sine disipler?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Spikermerker på hender og føtter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Thorn merker oh hodet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Merker av pisk på baksiden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Blåmerker i ansiktet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① </a:t>
            </a:r>
            <a:r xmlns:a="http://schemas.openxmlformats.org/drawingml/2006/main">
              <a:rPr lang="no" altLang="ko-KR" sz="2800">
                <a:solidFill>
                  <a:srgbClr val="ff0000"/>
                </a:solidFill>
              </a:rPr>
              <a:t>Spikermerker på hender og føtter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Etter at han hadde sagt dette, ble han tatt opp foran deres øyne, og en sky skjulte ham for deres syn.</a:t>
            </a:r>
            <a:r xmlns:a="http://schemas.openxmlformats.org/drawingml/2006/main">
              <a:rPr lang="n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Den Hellige Ånd har kommet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Alle ble fylt av Den Hellige Ånd og begynte å tale på andre tunger ettersom Ånden gjorde dem i stand.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Disiplene var i Jerusalem som Jesus sa. Da pinsedagen kom, var de alle samlet på ett sted.</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vekket Lasarus til live igjen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ved hans 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skal dø en dag, men vi skal gjenoppstå fordi vi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Du må være en kristen som lever med håpet om oppstandelse.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Plutselig kom en lyd som blåsingen av en voldsom vind og fylte hele huset der de satt.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Og så var det en ildtunge på hver persons hode, og så ble alle fylt av Den Hellige Ånd og begynte å snakke på andre språk.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Da alle ble overrasket, begynte Peter å forkynne for dem om Jesus og evangeliet.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Folk lyttet til evangeliet, omvendte seg og døpte. Mer enn 3000 mennesker ble døpt den dagen.</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Jesus sendte Den Hellige Ånd til sine disipler.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Den Hellige Ånd ga Peter visdom og kraft til å forkynne evangeliet.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Den Hellige Ånd er i hjertene til alle som tror på Jesus.</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Ikke glem at Den Hellige Ånd er den som gir oss visdom og mot til å forkynne evangeliet, akkurat som han ga Peter visdom og kraft.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sender Den Hellige Ånd til alle som tror på ham for å hjelpe oss.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hørte de da Den Hellige Ånd 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trompetlyd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torden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blåsing av en voldsom vind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lyden av bønner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blåsing av en voldsom vind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Alle ble fylt av Den Hellige Ånd og begynte å tale på andre tunger ettersom Ånden gjorde dem i stand.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Filip fortalte evangeliet til etiopieren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o" altLang="ko-KR" sz="3600"/>
              <a:t>Så begynte Filip med det samme skriftstedet og fortalte ham de gode nyhetene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o" sz="4000"/>
              <a:t>For denne sønnen min var død og lever igjen; han var fortapt og er funnet.' Så de begynte å feire.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livets mester som bringer de døde tilbake.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dag sa en Herrens engel til Filip som trodde på Jesus: "Gå sørover til veien - ørkenveien."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no" altLang="ko-KR" sz="3100">
                <a:solidFill>
                  <a:schemeClr val="tx1">
                    <a:lumMod val="65000"/>
                    <a:lumOff val="35000"/>
                  </a:schemeClr>
                </a:solidFill>
              </a:rPr>
              <a:t>Han startet ut til den sørlige ørkenen som engelen sa. Han lurte på hvorfor engelen sendte ham </a:t>
            </a:r>
            <a:r xmlns:a="http://schemas.openxmlformats.org/drawingml/2006/main">
              <a:rPr lang="n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På den tiden var evnukken som hadde ansvaret for pengene for Etiopias land, på vognen og leste profeten Jesajas skrifter. Philip kom bort og spurte. "Forstår du hva du leser?"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"Hvordan kan jeg forstå det," sa han, "med mindre noen forklarer det for meg?" Filip begynte med nettopp det skriftstedet og fortalte ham de gode nyhetene om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Etter at etiopieren tok imot Jesus, vendte han lykkelig tilbake til landet sitt. Filip takket Den Hellige Ånd for at han ledet ham dit.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Filip kunne ikke forstå fullt ut, men adlød Den Hellige Ånds ordre. Så han kunne forkynne evangeliet til etiopieren.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Noen ganger er vi i en situasjon vi ikke kan forstå.</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Men hvis du stoler på Gud og adlyder ham i Den Hellige Ånd selv i det øyeblikket, kan du også være en troende mann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som forkynner evangeliet.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leder forholdet som vi skal møtes med.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var den etiopiske evnukken som Filip møtte og hadde ansvaret for?</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Han hadde ansvaret for hæren.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var en kokk i landet sitt.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Han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var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i</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lade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av</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hans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landets</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penger.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Han kontrollerte landets tilbedelse.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Han hadde ansvaret for landets penger.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o" altLang="ko-KR" sz="3600"/>
              <a:t>Så begynte Filip med det samme skriftstedet og fortalte ham de gode nyhetene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Saul møter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 mange dager har gått siden Lasarus døde da Jesus kom?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en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to dager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tre dager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fire dager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tre dager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Han falt til jorden og hørte en røst si til ham: Saul, Saul, hvorfor forfølger du meg?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en mann som het Saul som hatet dem som trodde på Jesus, og han hatet menigheten.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Saulus hatet Jesus så mye at han dro til Damaskus for å arrestere de kristne.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han nærmet seg Damaskus på sin reise, blinket plutselig et lys fra himmelen rundt ham. Han hørte en røst: «Saul, Saul, hvorfor forfølger du meg?»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«Hvem er du, Herre?» spurte Saul. "Jeg er Jesus, som du forfølger." Saulus ble overrasket over at Jesus levde. Han trodde Jesus var død.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Saul, som møtte Jesus, ble et nytt menneske. Så han ble apostelen Paulus, som arbeidet hardt for å forkynne evangeliet til hedningene, og skrev mange bibelbøker.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Saul var en mann som forfulgte menigheten, men Gud kalte ham en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Saulus, som møtte Jesus, levde et helt annet liv enn før.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Hvilke endringer har du gjort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siden du møtte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De som møter Jesus må leve et annet liv enn noen gang før.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tilgir onde menn som Saul og kaller dem inn og setter dem opp som arbeidere.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Hvorfor dro Saul til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Å arrestere kristne.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Å ha en tur.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Å ha en tilbedelse.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Å forkynne evangeliet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① </a:t>
            </a:r>
            <a:r xmlns:a="http://schemas.openxmlformats.org/drawingml/2006/main">
              <a:rPr lang="no" altLang="ko-KR" sz="2800">
                <a:solidFill>
                  <a:srgbClr val="ff0000"/>
                </a:solidFill>
              </a:rPr>
              <a:t>Å arrestere kristne.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Han falt til jorden og hørte en røst si til ham: Saul, Saul, hvorfor forfølger du meg?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o" sz="3600"/>
              <a:t>Jesus sa til henne: Jeg er oppstandelsen og livet. Den som tror på meg, skal leve, selv om han dør.</a:t>
            </a:r>
            <a:endParaRPr xmlns:a="http://schemas.openxmlformats.org/drawingml/2006/main" altLang="ko-KR" lang="en-US" sz="3600"/>
          </a:p>
          <a:p>
            <a:pPr xmlns:a="http://schemas.openxmlformats.org/drawingml/2006/main" lvl="0">
              <a:defRPr/>
            </a:pPr>
            <a:r xmlns:a="http://schemas.openxmlformats.org/drawingml/2006/main">
              <a:rPr altLang="ko-KR" lang="no" sz="3600"/>
              <a:t>og den som lever og tror på meg, skal aldri i evighet dø. Tror du på dette?"</a:t>
            </a:r>
            <a:endParaRPr xmlns:a="http://schemas.openxmlformats.org/drawingml/2006/main" altLang="ko-KR" lang="en-US" sz="3600"/>
          </a:p>
          <a:p>
            <a:pPr xmlns:a="http://schemas.openxmlformats.org/drawingml/2006/main" lvl="0">
              <a:defRPr/>
            </a:pPr>
            <a:r xmlns:a="http://schemas.openxmlformats.org/drawingml/2006/main">
              <a:rPr altLang="ko-KR" lang="n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Pauls gode venn,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t>Men Barnabas tok ham og førte ham til apostlene. Han fortalte dem hvordan Saul på sin reise hadde sett Herren og at Herren hadde talt til ham, og hvordan han i Damaskus hadde forkynt fryktløst i Jesu navn.</a:t>
            </a:r>
            <a:r xmlns:a="http://schemas.openxmlformats.org/drawingml/2006/main">
              <a:rPr lang="n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Etter at Paulus møtte Jesus, ønsket han å møte Jesu disipler.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Jesu disipler var redde for Paulus. For de visste ikke at etter at Paulus møtte Jesus, ble han troende på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Barnabas hjalp Paulus. "Han møtte virkelig Jesus og forandret seg fullstendig!"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"Jeg har også sett Paulus forkynne i Damaskus, hvor han dro for å arrestere de kristne!" Disiplene ble med letthet venner med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Etter det ble Barnabas og Paulus gode venner og reiste verden rundt for å forkynne evangeliet sammen.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Paulus, som forfulgte menigheten, møtte Jesus og ble et nytt menneske, men folk trodde ham ikke.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Men Gud forberedte Barnabas og skapte ham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en god medarbeider for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I likhet med Paulus og Barnabas burde vi være gode trosvenner og hjelpe hverandre.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sender oss en venn som kan hjelpe oss når vi er i trøbbel.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Hvem hjalp Paul og ble venner da han var i trøbbel?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 forvandling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no" altLang="ko-KR" sz="3600"/>
              <a:t>Men Barnabas tok ham og førte ham til apostlene. Han fortalte dem hvordan Saul på sin reise hadde sett Herren og at Herren hadde talt til ham, og hvordan han i Damaskus hadde forkynt fryktløst i Jesu navn.</a:t>
            </a:r>
            <a:r xmlns:a="http://schemas.openxmlformats.org/drawingml/2006/main">
              <a:rPr lang="n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Dorcas, som har kommet tilbake til livet.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no" altLang="ko-KR" sz="3600"/>
              <a:t>Peter sendte dem alle ut av rommet; så la han seg ned på kne og ba. Han snudde seg mot den døde kvinnen og sa: "Tabita, reis deg." Hun åpnet øynene, og da hun så Peter, satte hun seg opp.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en disippel som het Dorkas, som alltid gjorde godt og hjalp de fattige.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Omtrent den tiden ble hun syk og døde. Naboene hennes var veldig triste og brakte Peter tilbake.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Peter kom, gråt alle som hadde fått hjelp av henne og viste frem klærne han hadde fått i gave.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Peter sendte dem alle ut av rommet; så la han seg ned på kne og 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"Dorcas, reis deg!", sa Peter. Hun åpnet øynene og satte seg opp og så Peter. Da alle så dette, ble alle glade og mange mennesker i den landsbyen trodde på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Peter var en disippel av Jesus, og han var i stand til å gjøre det Jesus gjorde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da han var på denne jorden.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000">
                <a:solidFill>
                  <a:schemeClr val="tx1">
                    <a:lumMod val="65000"/>
                    <a:lumOff val="35000"/>
                  </a:schemeClr>
                </a:solidFill>
              </a:rPr>
              <a:t>Jesus sa til disiplene sine at de ville gjøre det samme som han gjorde.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o" altLang="ko-KR" sz="3000">
                <a:solidFill>
                  <a:schemeClr val="tx1">
                    <a:lumMod val="65000"/>
                    <a:lumOff val="35000"/>
                  </a:schemeClr>
                </a:solidFill>
              </a:rPr>
              <a:t>Vi er Jesu disipler.</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o" altLang="ko-KR" sz="3000">
                <a:solidFill>
                  <a:schemeClr val="tx1">
                    <a:lumMod val="65000"/>
                    <a:lumOff val="35000"/>
                  </a:schemeClr>
                </a:solidFill>
              </a:rPr>
              <a:t>Vi må lære og huske hva Jesus gjorde i dette landet og gjøre de samme tingene som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gir sine disipler makt slik at de kan forkynne evangeliet.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Der ble han forvandlet foran dem. Ansiktet hans skinte som solen, og klærne ble hvite som lyset.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17:</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Peter kom til Dorkas, var folk triste, og hva viste de ham?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Klær som Dorcas hadde laget.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Måltider som Dorcas hadde laget.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Dorcas sønn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Dorcas' brev.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① </a:t>
            </a:r>
            <a:r xmlns:a="http://schemas.openxmlformats.org/drawingml/2006/main">
              <a:rPr lang="no" altLang="ko-KR" sz="2800">
                <a:solidFill>
                  <a:srgbClr val="ff0000"/>
                </a:solidFill>
              </a:rPr>
              <a:t>Klær som Dorcas hadde laget.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no" altLang="ko-KR" sz="3600"/>
              <a:t>Peter sendte dem alle ut av rommet; så la han seg ned på kne og ba. Han snudde seg mot den døde kvinnen og sa: "Tabita, reis deg." Hun åpnet øynene, og da hun så Peter, satte hun seg opp.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9:</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Cornelius, en hedning frelst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De omskårne troende som hadde kommet sammen med Peter, ble overrasket over at Den Hellige Ånds gave var blitt utøst selv over hedningene.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Apostlenes gjerninger 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no" altLang="ko-KR" sz="2500">
                <a:solidFill>
                  <a:schemeClr val="tx1">
                    <a:lumMod val="65000"/>
                    <a:lumOff val="35000"/>
                  </a:schemeClr>
                </a:solidFill>
              </a:rPr>
              <a:t>I Cæsarea var det en mann ved navn Cornelius, en centurion i det som var kjent som det italienske regimentet.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no" altLang="ko-KR" sz="2500">
                <a:solidFill>
                  <a:schemeClr val="tx1">
                    <a:lumMod val="65000"/>
                    <a:lumOff val="35000"/>
                  </a:schemeClr>
                </a:solidFill>
              </a:rPr>
              <a:t>Han og hele familien hans var fromme og gudfryktige; han ga sjenerøst til de trengende og ba regelmessig til Gud.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dag hørte Cornelius Guds stemme mens han ba. "Send menn til å være en mann som heter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no" altLang="ko-KR" sz="2400">
                <a:solidFill>
                  <a:schemeClr val="tx1">
                    <a:lumMod val="65000"/>
                    <a:lumOff val="35000"/>
                  </a:schemeClr>
                </a:solidFill>
              </a:rPr>
              <a:t>På den tiden så Peter også et syn i bønn. Gud ga ham dyr fra himmelen som jødene ikke kunne spise og beordret ham å spise.</a:t>
            </a:r>
            <a:r xmlns:a="http://schemas.openxmlformats.org/drawingml/2006/main">
              <a:rPr lang="no" altLang="en-US" sz="2400">
                <a:solidFill>
                  <a:schemeClr val="tx1">
                    <a:lumMod val="65000"/>
                    <a:lumOff val="35000"/>
                  </a:schemeClr>
                </a:solidFill>
              </a:rPr>
              <a:t> </a:t>
            </a:r>
            <a:r xmlns:a="http://schemas.openxmlformats.org/drawingml/2006/main">
              <a:rPr lang="no" altLang="ko-KR" sz="2400">
                <a:solidFill>
                  <a:schemeClr val="tx1">
                    <a:lumMod val="65000"/>
                    <a:lumOff val="35000"/>
                  </a:schemeClr>
                </a:solidFill>
              </a:rPr>
              <a:t>"Ikke kall noe urent som Gud har gjort rent."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Til slutt fulgte Peter etter mennene som Cornelius hadde sendt og dro til Cornelius' hus.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no" altLang="ko-KR" sz="2400">
                <a:solidFill>
                  <a:schemeClr val="tx1">
                    <a:lumMod val="65000"/>
                    <a:lumOff val="35000"/>
                  </a:schemeClr>
                </a:solidFill>
              </a:rPr>
              <a:t>Peter forkynte dem Jesus og evangeliet for Cornelius og hans familie. Så kom Den Hellige Ånd ned over dem. Han skjønte ved å se på dette; "Selv hedningene kan bli frelst hvis de tror på Jesus!"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no" altLang="ko-KR" sz="3400">
                <a:solidFill>
                  <a:schemeClr val="tx1">
                    <a:lumMod val="65000"/>
                    <a:lumOff val="35000"/>
                  </a:schemeClr>
                </a:solidFill>
              </a:rPr>
              <a:t>Peter trodde bare jøder kunne tro på Jesus og bli frelst.</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o" altLang="ko-KR" sz="3400">
                <a:solidFill>
                  <a:schemeClr val="tx1">
                    <a:lumMod val="65000"/>
                    <a:lumOff val="35000"/>
                  </a:schemeClr>
                </a:solidFill>
              </a:rPr>
              <a:t>Men Guds evangelium har ingen forskjellsbehandling blant alle verdens mennesker.</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o" altLang="ko-KR" sz="3400">
                <a:solidFill>
                  <a:schemeClr val="tx1">
                    <a:lumMod val="65000"/>
                    <a:lumOff val="35000"/>
                  </a:schemeClr>
                </a:solidFill>
              </a:rPr>
              <a:t>Vi må forkynne evangeliet til alle i verden slik at de kan bli frelst.</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tok med seg Peter, Jakob og Johannes og førte dem opp på et høyt fjell for seg selv.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gir frelse til alle som tror på ham, uavhengig av nasjonalitet eller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Hvilket syn så Peter mens han 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Jesus stiger ned fra himmelen.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Bibelen kommer ned fra himmelen.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Engler som kommer ned fra himmelen.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Dyr som jøder ikke kan spise, kom ned fra himmelen.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Dyr som jøder ikke kan spise, kom ned fra himmelen.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De omskårne troende som hadde kommet sammen med Peter, ble overrasket over at Den Hellige Ånds gave var blitt utøst selv over hedningene.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Apostlenes gjerninger 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Synger salmer</a:t>
            </a:r>
            <a:endParaRPr xmlns:a="http://schemas.openxmlformats.org/drawingml/2006/main" lang="en-US" altLang="ko-KR" sz="4000"/>
          </a:p>
          <a:p>
            <a:pPr xmlns:a="http://schemas.openxmlformats.org/drawingml/2006/main" algn="ctr">
              <a:defRPr/>
            </a:pPr>
            <a:r xmlns:a="http://schemas.openxmlformats.org/drawingml/2006/main">
              <a:rPr lang="no" altLang="ko-KR" sz="4000"/>
              <a:t>selv i fengselet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no" altLang="ko-KR" sz="3600"/>
              <a:t>Ved midnatt ba Paulus og Silas og sang salmer til Gud, og de andre fangene lyttet til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og Silas gjorde sitt beste for å forkynne evangeliet i Philippe. Men folk som hatet det, slo Paulus og Silas og satte dem i fengsel.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og Silas ba og priste Gud selv i fengselet. Alle i fengselet hørte på dette.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Så kom det plutselig et så stort jordskjelv at alle fengselsdørene åpnet seg. Fangevokteren var veldig bekymret fordi han trodde fangene hadde rømt.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 ropte: «Ikke bekymre deg! Vi er alle her!" "Herre, hva må jeg gjøre for å bli frelst?" spurte fangevokteren.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"Tro på Herren Jesus. Da vil du og din familie bli frelst!" I den nattetimen tok fangevokteren dem og vasket sårene deres; så ble han og hele familien straks døpt.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Der ble han forvandlet foran dem. Ansiktet hans skinte som solen, og klærne ble hvite som lyset.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no" altLang="ko-KR" sz="2900">
                <a:solidFill>
                  <a:schemeClr val="tx1">
                    <a:lumMod val="65000"/>
                    <a:lumOff val="35000"/>
                  </a:schemeClr>
                </a:solidFill>
              </a:rPr>
              <a:t>Paulus og Silas ble ikke skuffet og ba og priste,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selv om de ble slått i hjel.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Så åpnet Gud fengselsdøren og ga dem en sjanse til å forkynne evangeliet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til fangevokteren og hans familie.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Det er tider da vi også er i trøbbel.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Og hvis du ikke svikter deg selv og går videre til bønn og lovsang, vil Gud redde deg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o" altLang="ko-KR" sz="2900">
                <a:solidFill>
                  <a:schemeClr val="tx1">
                    <a:lumMod val="65000"/>
                    <a:lumOff val="35000"/>
                  </a:schemeClr>
                </a:solidFill>
              </a:rPr>
              <a:t>på en fantastisk måte.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gir meg kraften til å overvinne alle vanskeligheter og vanskeligheter.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Paulus og Silas i fengselet??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De gråt.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De tryglet for livet.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De var skuffet.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De ba og sang 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De ba og sang salmer.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no" altLang="ko-KR" sz="3600"/>
              <a:t>Ved midnatt ba Paulus og Silas og sang salmer til Gud, og de andre fangene lyttet til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Paulus forkynte evangeliet for kongen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Paulus svarte: "Kort tid eller lang - jeg ber Gud om at ikke bare du, men alle som lytter til meg i dag, må bli det jeg er, bortsett fra disse lenkene."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forkynte evangeliet og ble til slutt en fange i Jerusalem. Kong Agrippa spurte om syndene til fangen Paulus.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"Du har tillatelse til å snakke for deg selv!" Agrippa ga Paulus tid til å begynne sitt forsvar.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benyttet anledningen til å forkynne evangeliet. "O konge, jeg håper du kan bli som meg bortsett fra disse lenkene!"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Kongen fant ingen synd hos Paulus. Paulus ønsket å reise til Roma og forkynne evangeliet for keiseren.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Akkurat da dukket Moses og Elia opp foran dem og snakket med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Til slutt appellerte Paulus til den romerske keiseren. Som fange gikk Paulus på en båt for å gå til keiseren av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Paulus var en fange, men han forkynte evangeliet stolt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foran kongen av sin egen rettssak.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Fordi han ikke skammet seg over evangeliet, og han trodde det var en stolt sannhet.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trenger å være i stand til å trygt og modig forkynne Jesu evangelium hvem vi enn møter.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mye høyere enn det høyeste mennesket i verden.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Paulus da Paulus-kongen ga ham en sjanse til å tale?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Han forkynte evangeliet om Jesus.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anklaget en dårlig person.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Han ba om løslatelse.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Han ba og sang 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① </a:t>
            </a:r>
            <a:r xmlns:a="http://schemas.openxmlformats.org/drawingml/2006/main">
              <a:rPr lang="no" altLang="ko-KR" sz="2800">
                <a:solidFill>
                  <a:srgbClr val="ff0000"/>
                </a:solidFill>
              </a:rPr>
              <a:t>Han forkynte evangeliet om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no" altLang="ko-KR" sz="3600"/>
              <a:t>Paulus svarte: "Kort tid eller lang - jeg ber Gud om at ikke bare du, men alle som lytter til meg i dag, må bli det jeg er, bortsett fra disse lenkene."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Skipet synker!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og sa: 'Vær ikke redd, Paulus. Du må stå for retten for keiseren; og Gud har i nåde gitt deg livet til alle som seiler med deg.'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27:</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Paulus ble ført til Roma med skip sammen med de andre fangene.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Skipet sto imidlertid i fare for å synke på grunn av tyfonen. Alle skalv av frykt.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ba til Gud og fortalte det til folk. "Ikke vær redd. Gud sa at ingen ville dø."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En røst fra skyen sa: «Dette er min Sønn, som jeg elsker; med ham er jeg godt fornøyd. Hør på ham!"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Skipet sank, men som Paulus sa, folket kunne alle lande på øya uten en eneste død.</a:t>
            </a:r>
            <a:r xmlns:a="http://schemas.openxmlformats.org/drawingml/2006/main">
              <a:rPr lang="n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Paulus forkynte Jesus på øya og ga Gud ære.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Paulus ba, oppmuntret andre, selv i krisetider da skipet var i ferd med å synke.</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Til slutt ble de alle reddet,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akkurat som Paulus 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Guds folk er ansvarlige for å levere Guds vilje til verden gjennom bønn og for det gode budskap om Guds frelse.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eieren av alt liv i verden. Ingenting dør uten hans tillatelse.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Paul da skipet møtte tyfonen?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Han gråt.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hoppet i sjøen.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Han kjempet mot piloten.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Han ba til Gud.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Han ba til Gud.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og sa: 'Vær ikke redd, Paulus. Du må stilles for retten for Cæsar; og Gud har i nåde gitt deg livet til alle som seiler med deg.'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Handlinger</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27:</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Paulus bønn for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appellerer til deg for min sønn Onesimus, som ble min sønn mens jeg var i lenker.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Filemon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Onesimus var Filemons tjener. Men han snek seg ut til Roma uten sin herres tillatelse.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Onesimus møtte Paulus som var fengslet i Roma. Paulus forkynte evangeliet for ham, og han kom til å tro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de hørte dette, falt de med ansiktet ned til bakken, livredde. Jesus sa: "Ikke vær redd." Da de så opp, så de ingen unntatt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ba Onesimus gå tilbake til sin herre Filemon og be om tilgivelse. Og Paulus ba Onesimus leve som en troende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Onesimus var bekymret. For på den tiden ble den rømte tjeneren drept av eieren.</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skrev et brev til Onesimus til sin herre, Filemon, for å tilgi ham. Dette brevet er 'Pilemon' i Bibelen.</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Paulus gjenopprettet det ødelagte forholdet mellom Onesimus og Filemon. Onesimus ba Filemon om tilgivelse, og Filemon tilga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må be om tilgivelse hvis vi har gjort noe galt.</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Og hvis noen har gjort noe galt mot oss, må vi tilgi dem.</a:t>
            </a:r>
            <a:r xmlns:a="http://schemas.openxmlformats.org/drawingml/2006/main">
              <a:rPr lang="no" altLang="en-US" sz="3200">
                <a:solidFill>
                  <a:schemeClr val="tx1">
                    <a:lumMod val="65000"/>
                    <a:lumOff val="35000"/>
                  </a:schemeClr>
                </a:solidFill>
              </a:rPr>
              <a:t> </a:t>
            </a:r>
            <a:r xmlns:a="http://schemas.openxmlformats.org/drawingml/2006/main">
              <a:rPr lang="no" altLang="ko-KR" sz="3200">
                <a:solidFill>
                  <a:schemeClr val="tx1">
                    <a:lumMod val="65000"/>
                    <a:lumOff val="35000"/>
                  </a:schemeClr>
                </a:solidFill>
              </a:rPr>
              <a:t>Det er det folk tror på Jesus.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bringer fred og forsoning der det er kamper og konflikter.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Hvem møtte Onesimus i Roma da han rømte fra sin eier,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appellerer til deg for min sønn Onesimus, som ble min sønn mens jeg var i lenker.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Filemon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99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Timoteus, Paulus' disippel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har blitt minnet om din oppriktige tro, som først levde i din bestemor Lois og i din mor Eunice, og som jeg er overbevist om, nå også bor i deg.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2Thimothy</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hadde en disippel som het Timoteus. Timothy har vært misjonær med Paulus siden han var gutt.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Det var en mann som hadde to sønner. Den andre sønnen ba faren om å gi ham sin del av eiendommen på forhånd.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Jesus var på denne jorden i menneskelig skikkelse, men han er også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Som Gud befalte sine disipler på fjellet,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vi må tro på Jesus som Guds Sønn og lytte nøye til ham.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Paulus, som satt i fengsel, visste at han var i ferd med å dø, og skrev et brev til sin elskede disippel Timoteus.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Brevet sa hvordan Timoteus skulle undervise de troende som kirketjener.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Timoteus og de troende leste Paulus' brev og bestemte seg for ikke å miste troen før slutten, selv i forfølgelse.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Så Paulus' tro er gått i arv til hans disippel Timoteus, og igjen til menighetene.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Takket være evangelistene som forkynte evangeliet for oss og lærerne som lærte oss Guds ord, har vår tro og vår kirke vokst.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Nå må vi utfri troen vår og lære dem Guds ord som vi har lært.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oppstanden og han lever evig, med menigheter og troende som tror på ham.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Hvem skrev Paulus brevet til da dagen for hans død nærmet seg?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Merk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har blitt minnet om din oppriktige tro, som først levde i din bestemor Lois og i din mor Eunice, og som jeg er overbevist om, nå også bor i deg.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2Thimothy</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100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John så et fantastisk syn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Han som vitner om disse tingene sier: "Ja, jeg kommer snart." Amen. Kom, Herre Jesus.</a:t>
            </a:r>
            <a:endParaRPr xmlns:a="http://schemas.openxmlformats.org/drawingml/2006/main" lang="en-US" altLang="ko-KR" sz="3600"/>
          </a:p>
          <a:p>
            <a:pPr xmlns:a="http://schemas.openxmlformats.org/drawingml/2006/main" lvl="0">
              <a:defRPr/>
            </a:pPr>
            <a:r xmlns:a="http://schemas.openxmlformats.org/drawingml/2006/main">
              <a:rPr lang="n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Åpenbaring</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22:</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skinner vakkert med et strålende utseende.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Forfølgelsen av kirken ble verre og verre for hver dag. Alle disiplene hans ble martyrdøden mens de bevarte troen, og Johannes var innesperret alene til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dag hørte han en høy røst som en trompet, som sa: "Skriv på en rulle det du ser og send den til de syv menighetene."</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Johannes så Jesus også. Jesus var bildet av en konge som hadde all verdens makt.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Johannes så den nye himmelen og det nye landet som skal komme. Det vil ikke være noe ondt, det vil ikke være sorg, og det vil alltid være lykke med Gud.</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Johannes skrev alle disse synene og skrev dem til menighetene. "Behold din tro, for Herren skal komme igjen!" Dette er den siste boken i Bibelen, Åpenbaringen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Jesus vil komme tilbake til denne jorden igjen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som dommer en dag.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På den tiden, de som ikke trodde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i Jesus lide for alltid,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De som tror på Jesus vil nyte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Evig liv med lykke.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Venter du på at Jesus skal komme igjen?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må ikke miste det håpet, vi må beholde troen på denne jorden til enden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vil komme tilbake igjen til denne jorden som konge, dømme alle ting og styre alle ting for alltid.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heter øya der disippelen Johannes var innesperret?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Han som vitner om disse tingene sier: "Ja, jeg kommer snart." Amen. Kom, Herre Jesus.</a:t>
            </a:r>
            <a:endParaRPr xmlns:a="http://schemas.openxmlformats.org/drawingml/2006/main" lang="en-US" altLang="ko-KR" sz="3600"/>
          </a:p>
          <a:p>
            <a:pPr xmlns:a="http://schemas.openxmlformats.org/drawingml/2006/main" lvl="0">
              <a:defRPr/>
            </a:pPr>
            <a:r xmlns:a="http://schemas.openxmlformats.org/drawingml/2006/main">
              <a:rPr lang="n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Åpenbaring</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22:</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Hvem så ikke Jesu forvandling?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Der ble han forvandlet foran dem. Ansiktet hans skinte som solen, og klærne ble hvite som lyset.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17:</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a:t>
            </a:r>
            <a:r xmlns:a="http://schemas.openxmlformats.org/drawingml/2006/main">
              <a:rPr lang="no" altLang="en-US" sz="4400"/>
              <a:t> </a:t>
            </a:r>
            <a:r xmlns:a="http://schemas.openxmlformats.org/drawingml/2006/main">
              <a:rPr lang="no" altLang="ko-KR" sz="4400"/>
              <a:t>Elsker barn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Da Jesus så dette, ble han indignert. Han sa til dem: «La de små barna komme til meg, og hindre dem ikke, for Guds rike tilhører slike som disse.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forelder brakte barnet sitt til Jesus for å bli velsignet av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Så irettesatte Jesu disipler ham. "Hvordan våger du å bringe barnet ditt til Jesus?"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Jesus så det, sa han sint.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«Ikke hindre barna i å komme til meg. Guds rike tilhører slike som disse barna.»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Men sønnen hadde kastet bort all eiendom i det fjerne landet og ble elendig.</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«Den som ikke tar imot Guds rike som et lite barn, skal aldri komme inn i det.» Og han tok barna i armene, la hendene på dem og velsignet dem.</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Jesus sa at Guds rike tilhører slike som disse barna.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La oss også bli barn som elsker Gud og adlyder Jesus uten å miste det rene, ærlige,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og ekte hjerte av et barn.</a:t>
            </a:r>
            <a:r xmlns:a="http://schemas.openxmlformats.org/drawingml/2006/main">
              <a:rPr altLang="en-US" lang="n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elsker, verdsetter og velsigner barn.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gjorde disiplene da barna prøvde å gå til Jesus?</a:t>
            </a:r>
            <a:r xmlns:a="http://schemas.openxmlformats.org/drawingml/2006/main">
              <a:rPr altLang="en-US" lang="n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De ønsket dem med glede velkommen.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De irettesatte dem for ikke å gå til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De introduserte barn for Jesus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De ga dem litt mat og sendte dem hjem.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② </a:t>
            </a:r>
            <a:r xmlns:a="http://schemas.openxmlformats.org/drawingml/2006/main">
              <a:rPr altLang="ko-KR" lang="no" sz="2800">
                <a:solidFill>
                  <a:srgbClr val="ff0000"/>
                </a:solidFill>
              </a:rPr>
              <a:t>De irettesatte dem for ikke å gå til Jesus.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Da Jesus så dette, ble han indignert. Han sa til dem: «La de små barna komme til meg, og hindre dem ikke, for Guds rike tilhører slike som disse.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helbredet en blind mann,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o" sz="3600"/>
              <a:t>"Gå," sa Jesus, "din tro har helbredet deg." Straks fikk han synet og fulgte Jesus langs veien.</a:t>
            </a:r>
            <a:endParaRPr xmlns:a="http://schemas.openxmlformats.org/drawingml/2006/main" altLang="ko-KR" lang="en-US" sz="3600"/>
          </a:p>
          <a:p>
            <a:pPr xmlns:a="http://schemas.openxmlformats.org/drawingml/2006/main" lvl="0">
              <a:defRPr/>
            </a:pPr>
            <a:r xmlns:a="http://schemas.openxmlformats.org/drawingml/2006/main">
              <a:rPr altLang="ko-KR" lang="n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Jesus kom til Jeriko, en blind mann, satt Bartimeus ved veikanten og tigget.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han hørte at det var Jesus fra Nasaret, begynte han å rope: "Jesus, Davids sønn, forbarm deg over meg!"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kalte Bartimeus. "Hva vil du at jeg skal gjøre for deg?" spurte Jesus ham. Den blinde mannen sa: "Rabbi, jeg vil se."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Sønnen innså at han ble mer elendig enn tjenerne i farens hus.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o" sz="2800">
                <a:solidFill>
                  <a:schemeClr val="tx1">
                    <a:lumMod val="65000"/>
                    <a:lumOff val="35000"/>
                  </a:schemeClr>
                </a:solidFill>
              </a:rPr>
              <a:t>Så han vendte tilbake og tryglet sin far om å ta imot ham som en av hans tjenere.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"Gå," sa Jesus, "din tro har helbredet deg." Straks fikk han synet.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"Takk Jesus!" Bartimeus fulgte Jesus som lot ham få syn.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Jesus sa til Bartimeus: "Du tro har helbredet deg."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Det er troen som frelser oss.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Tro uttrykkes i oppriktig bønn.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Når vi ber til Jesus,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Vi må ha denne troen.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lytter og svarer på våre oppriktige bønner.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ba Bartimeus Jesus 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Gi meg masse penger.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Jeg ønsker å være din disippel.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La meg gå på vannet.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Jeg vil se igjen.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Jeg vil se igjen.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o" sz="3600"/>
              <a:t>"Gå," sa Jesus, "din tro har helbredet deg." Straks fikk han synet og fulgte Jesus langs veien.</a:t>
            </a:r>
            <a:endParaRPr xmlns:a="http://schemas.openxmlformats.org/drawingml/2006/main" altLang="ko-KR" lang="en-US" sz="3600"/>
          </a:p>
          <a:p>
            <a:pPr xmlns:a="http://schemas.openxmlformats.org/drawingml/2006/main" lvl="0">
              <a:defRPr/>
            </a:pPr>
            <a:r xmlns:a="http://schemas.openxmlformats.org/drawingml/2006/main">
              <a:rPr altLang="ko-KR" lang="n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Sakkeus klatret i et tre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o" sz="3600"/>
              <a:t>For Menneskesønnen kom for å søke og frelse det som var tapt."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19:</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en rik mann som het Sakkeus. Han var en hovedskatteoppkrever, så folk hatet ham.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En dag kom Jesus til landsbyen der Sakkeus bodde. Mange mennesker var overfylt for å se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Så snart faren så sønnen komme langveisfra, løp han til ham og klemte ham og tok imot ham med glede.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Sakkeus klatret opp i et tre for å se Jesus. Jesus så på ham og sa. «Sakkeus, kom ned umiddelbart. Jeg må bo hjemme hos deg i dag."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"Sakkeus bestemte seg for Jesus. "Jeg vil gi halvparten av eiendelene mine til de fattige."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sa: "I dag er frelsen kommet til dette huset. Jeg kom for å søke og frelse det som var tapt."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Da Sakkeus møtte Jesus, tilsto han at han ville gi bort sin mest elskede eiendom til de fattige.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Hva er det viktigste for deg?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Hva ga du opp etter å ha møtt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huske at det mest dyrebare for oss er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Frelseren som kom til dette landet for å frelse alle uten forskjell.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Hvorfor hatet folk Sakkeus?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Fordi</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han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var</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en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sjef</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avgift</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samler.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Fordi han trodde godt på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Fordi han ba mye.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Fordi han var kjekk.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Fordi han var en hovedskatteoppkrever.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o" sz="3600"/>
              <a:t>For Menneskesønnen kom for å søke og frelse det som var tapt."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19:</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o">
                <a:solidFill>
                  <a:schemeClr val="tx1">
                    <a:lumMod val="50000"/>
                    <a:lumOff val="50000"/>
                  </a:schemeClr>
                </a:solidFill>
              </a:rPr>
              <a:t>Nr. 78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no" sz="4400"/>
              <a:t>Et hus bygget på klippen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«Derfor er hver den som hører disse mine ord og setter dem i praksis, som en vis mann som bygde huset sitt på klippen.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7:</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Jesus fortalte historien om to menn som holdt på å bygge et hus.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sa: "Gud, din far venter alltid på deg."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En av dem bestemte seg for å bygge huset sitt på sanden, en annen på fjellet.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De to jobbet hardt for å bygge et hus. Begge husene så sterke ut på utsiden uten stor forskjell.</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det kraftige regnet førte til en flom, ble huset bygget på sanden vasket bort. Men huset som var bygd på fjellet stod fast.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«Enhver som hører mine ord og gjør dem i praksis, er som en vis mann som bygde huset sitt på klippen.»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Jesus sa: «Enhver som hører mine ord og gjør dem i praksis, er som en vis mann som bygde huset sitt på klippen.»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Omsetter du hvert Guds ord i praksis?</a:t>
            </a:r>
            <a:r xmlns:a="http://schemas.openxmlformats.org/drawingml/2006/main">
              <a:rPr altLang="en-US" lang="no" sz="3600">
                <a:solidFill>
                  <a:schemeClr val="tx1">
                    <a:lumMod val="65000"/>
                    <a:lumOff val="35000"/>
                  </a:schemeClr>
                </a:solidFill>
              </a:rPr>
              <a:t> </a:t>
            </a:r>
            <a:r xmlns:a="http://schemas.openxmlformats.org/drawingml/2006/main">
              <a:rPr altLang="ko-KR" lang="no" sz="3600">
                <a:solidFill>
                  <a:schemeClr val="tx1">
                    <a:lumMod val="65000"/>
                    <a:lumOff val="35000"/>
                  </a:schemeClr>
                </a:solidFill>
              </a:rPr>
              <a:t>La oss være vise menn som adlyder Guds Ord.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gleder seg over dem som adlyder Ordet.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Når kollapset huset bygget på sanden?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Så snart huset ble bygget,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Når solen skinte,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Da mange mennesker kom inn i huset,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Når det regnet mye og flom,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Når det regnet mye og flom,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no" sz="3600"/>
              <a:t>«Derfor er hver den som hører disse mine ord og setter dem i praksis, som en vis mann som bygde huset sitt på klippen.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7:</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Fem kloke jomfruer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o" sz="3600"/>
              <a:t>"Våk derfor, for du vet ikke dagen eller timen."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1. 3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Vi synder mye i livene våre.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Så vi føler oss skyldige for å synde mot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Gud tilga oss alltid for våre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Fordi Jesus allerede har tatt over alle våre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Du må tro dette og gå til Gud med takknemlighet og glede.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Det var ti jomfruer som gjorde klar til bryllupsfesten. De fem kloke jentene forberedte lamper med nok olje, men de fem andre gjorde det ikke.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Om natten, når brudgommen kom for sent, sovnet de ti jomfruene.</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 Brudgommen er her! Jomfruene reiste seg i all hast. Og lysene til de fem jomfruene som ikke lagde nok olje, gikk ut.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"Gi oss litt olje." "Hvis vi gir deg oljen vår, kan vi også gå tom for olje. Gå og hent litt olje."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mens de fem tåpelige jentene gikk for å kjøpe olje, stengte døren til festen. Til slutt fikk ikke de fem tåpelige jentene være med på festen.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o" sz="3600">
                <a:solidFill>
                  <a:schemeClr val="tx1">
                    <a:lumMod val="65000"/>
                    <a:lumOff val="35000"/>
                  </a:schemeClr>
                </a:solidFill>
              </a:rPr>
              <a:t>Dette er en historie som Jesus forteller oss hvordan vi skal vente på dagen da han kommer tilbake.</a:t>
            </a:r>
            <a:r xmlns:a="http://schemas.openxmlformats.org/drawingml/2006/main">
              <a:rPr altLang="en-US" lang="no" sz="3600">
                <a:solidFill>
                  <a:schemeClr val="tx1">
                    <a:lumMod val="65000"/>
                    <a:lumOff val="35000"/>
                  </a:schemeClr>
                </a:solidFill>
              </a:rPr>
              <a:t> </a:t>
            </a:r>
            <a:r xmlns:a="http://schemas.openxmlformats.org/drawingml/2006/main">
              <a:rPr altLang="ko-KR" lang="no" sz="3600">
                <a:solidFill>
                  <a:schemeClr val="tx1">
                    <a:lumMod val="65000"/>
                    <a:lumOff val="35000"/>
                  </a:schemeClr>
                </a:solidFill>
              </a:rPr>
              <a:t>Ingen vet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når Jesus kommer igjen.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o" sz="3600">
                <a:solidFill>
                  <a:schemeClr val="tx1">
                    <a:lumMod val="65000"/>
                    <a:lumOff val="35000"/>
                  </a:schemeClr>
                </a:solidFill>
              </a:rPr>
              <a:t>Men som de fem kloke jomfruene må vi alltid våkne opp og vente på Jesus med et forberedt hjerte.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lovet å komme tilbake til dette landet når ingen vet 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forberedte ikke de tåpelige fem jomfruene?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olje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vann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klær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gave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olje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o" sz="3600"/>
              <a:t>"Våk derfor, for du vet ikke dagen eller timen."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1. 3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80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Lignelsen om talentene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alltid elsker og venter på oss.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"Hans herre svarte: 'Godt gjort, gode og tro tjener! Du har vært trofast med noen få ting; jeg vil sette deg over mange ting. Kom og del din herres lykke!'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En person betrodde penger til sine tjenere på vei til utlandet. Han ga fem talenter til den første tjeneren, to til den andre og en til den tredje.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Tjeneren som fikk 5 talenter og to talenter gikk på en gang og satte pengene sine i arbeid og fikk det dobbelte. Men en mann som fikk 1 talent gikk ut og gravde et hull i bakken og gjemte sin herres penger.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herren kom tilbake og gjorde opp regnskap med dem, fikk den første tjeneren fem talenter til, og den andre to til.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tjeneren som fikk ett talent, fikk ikke noe. «Mester, du har bare gitt meg ett talent. Så hvordan kan jeg tjene mer penger?"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Mesteren hans var sint. «Du skulle ha satt pengene mine på innskudd hos bankfolkene, jeg ville ha fått dem tilbake med renter. Du verdiløse tjener, gå ut av huset mitt!"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advarer oss mot å være late gjennom lignelsen om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 er noe viktigere enn hvor mye vi har mottatt.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 viktigste er å leve et liv til Guds ære ved trofast å bruke det du har.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burde alle leve den slags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å bli prist av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vår mester, som vurderer livene våre og belønner oss deretter.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betrodde herren tjenerne mens han reiste langt borte?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felt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butikk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o" sz="3600"/>
              <a:t>"Hans herre svarte: 'Godt gjort, gode og tro tjener! Du har vært trofast med noen få ting; jeg vil sette deg over mange ting. Kom og del din herres lykke!'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